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5" r:id="rId4"/>
    <p:sldId id="266" r:id="rId5"/>
    <p:sldId id="262" r:id="rId6"/>
    <p:sldId id="258" r:id="rId7"/>
    <p:sldId id="257" r:id="rId8"/>
    <p:sldId id="274" r:id="rId9"/>
    <p:sldId id="259" r:id="rId10"/>
    <p:sldId id="261" r:id="rId11"/>
    <p:sldId id="275" r:id="rId12"/>
    <p:sldId id="260" r:id="rId13"/>
    <p:sldId id="263" r:id="rId14"/>
    <p:sldId id="276" r:id="rId15"/>
    <p:sldId id="264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0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8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2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4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9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1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6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3AABA-13BC-4D24-95A2-026979AB3C4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0808-FD1F-45F7-9069-C37AA8990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1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lordsvineyard3.com/_files/ugd/2f3ca2_5bf633d8951e42b4a889e507a01cb60e.pdf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helordsvineyard3.com/_files/ugd/2f3ca2_724decaf46c84872b23469124ad5f24f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lordsvineyard3.com/_files/ugd/2f3ca2_5bf633d8951e42b4a889e507a01cb60e.pdf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helordsvineyard3.com/_files/ugd/2f3ca2_724decaf46c84872b23469124ad5f24f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lordsvineyard3.com/high-schoo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rtusonline.org/virtus/16003/reg_2.cfm?theme=0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buffalodiocese.org/protecting-gods-childre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pturner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file:///C:\Users\hoebe\Desktop\25%20Confirmation%20Retreat%20Packing%20List.pdf" TargetMode="External"/><Relationship Id="rId4" Type="http://schemas.openxmlformats.org/officeDocument/2006/relationships/hyperlink" Target="file:///C:\Users\hoebe\Desktop\The%20Lord's%20Vineyard\2024%20Confirmation%20Retreat\Directions%20to%20Camp%20Turner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pturner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../Desktop/25%20Confirmation%20Retreat%20Packing%20List.pdf" TargetMode="External"/><Relationship Id="rId4" Type="http://schemas.openxmlformats.org/officeDocument/2006/relationships/hyperlink" Target="file:///C:\Users\hoebe\Desktop\The%20Lord's%20Vineyard\2024%20Confirmation%20Retreat\Directions%20to%20Camp%20Turner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ampturner.com/videos" TargetMode="Externa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36709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                    </a:t>
            </a:r>
            <a:r>
              <a:rPr lang="en-US" sz="6000" b="1" i="1" dirty="0" smtClean="0"/>
              <a:t>Confirmation 25</a:t>
            </a:r>
            <a:br>
              <a:rPr lang="en-US" sz="6000" b="1" i="1" dirty="0" smtClean="0"/>
            </a:br>
            <a:r>
              <a:rPr lang="en-US" sz="6000" b="1" i="1" dirty="0" smtClean="0"/>
              <a:t>                 Parent Meeting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16" y="2293558"/>
            <a:ext cx="5367401" cy="401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748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232" y="1934874"/>
            <a:ext cx="3256801" cy="40654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6784" y="498764"/>
            <a:ext cx="5812232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i="1" u="sng" dirty="0" smtClean="0"/>
              <a:t>COST OF RETREAT</a:t>
            </a:r>
          </a:p>
          <a:p>
            <a:endParaRPr lang="en-US" sz="6000" b="1" i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$95 PER STUDENT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$500 FOR THE BUS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FINAL COUNT MARCH 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PAYMENT DUE MARCH 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CHECKS PAYABLE TO HOLY TRINITY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546732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232" y="1934874"/>
            <a:ext cx="3256801" cy="40654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6784" y="498764"/>
            <a:ext cx="773089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i="1" u="sng" dirty="0"/>
              <a:t>COSTO DE LA RETIRADA</a:t>
            </a:r>
            <a:endParaRPr lang="en-US" sz="6000" b="1" i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b="1" dirty="0"/>
              <a:t>$95 POR ESTUDIANTE </a:t>
            </a:r>
            <a:endParaRPr lang="es-ES" sz="24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b="1" dirty="0" smtClean="0"/>
              <a:t> </a:t>
            </a:r>
            <a:r>
              <a:rPr lang="es-ES" sz="2400" b="1" dirty="0"/>
              <a:t>$500 PARA </a:t>
            </a:r>
            <a:r>
              <a:rPr lang="es-ES" sz="2400" b="1" dirty="0" smtClean="0"/>
              <a:t>EL </a:t>
            </a:r>
            <a:r>
              <a:rPr lang="es-ES" sz="2400" b="1" dirty="0"/>
              <a:t>AUTOBÚS </a:t>
            </a:r>
            <a:endParaRPr lang="es-ES" sz="24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b="1" dirty="0" smtClean="0"/>
              <a:t>CONTEO </a:t>
            </a:r>
            <a:r>
              <a:rPr lang="es-ES" sz="2400" b="1" dirty="0"/>
              <a:t>FINAL PAGO DEL 16 </a:t>
            </a:r>
            <a:r>
              <a:rPr lang="es-ES" sz="2400" b="1" dirty="0" smtClean="0"/>
              <a:t> </a:t>
            </a:r>
            <a:r>
              <a:rPr lang="es-ES" sz="2400" b="1" dirty="0"/>
              <a:t>DE </a:t>
            </a:r>
            <a:r>
              <a:rPr lang="es-ES" sz="2400" b="1" dirty="0" smtClean="0"/>
              <a:t>MARZO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b="1" dirty="0" smtClean="0"/>
              <a:t> </a:t>
            </a:r>
            <a:r>
              <a:rPr lang="es-ES" sz="2400" b="1" dirty="0"/>
              <a:t>VENCE EL 23 </a:t>
            </a:r>
            <a:r>
              <a:rPr lang="es-ES" sz="2400" b="1" dirty="0" smtClean="0"/>
              <a:t> </a:t>
            </a:r>
            <a:r>
              <a:rPr lang="es-ES" sz="2400" b="1" dirty="0"/>
              <a:t>DE MARZO </a:t>
            </a:r>
            <a:endParaRPr lang="es-ES" sz="24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2400" b="1" dirty="0" smtClean="0"/>
              <a:t>CHEQUES </a:t>
            </a:r>
            <a:r>
              <a:rPr lang="es-ES" sz="2400" b="1" dirty="0"/>
              <a:t>PAGADEROS A HOLY TRINITY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06675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2221" y="695246"/>
            <a:ext cx="76685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Hand Out Prayer Letters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145" y="1768344"/>
            <a:ext cx="8790436" cy="492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589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344" y="2544118"/>
            <a:ext cx="8070902" cy="42041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7881" y="136026"/>
            <a:ext cx="1024338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/>
              <a:t>CONFIRMATION 2025</a:t>
            </a:r>
          </a:p>
          <a:p>
            <a:pPr algn="ctr"/>
            <a:r>
              <a:rPr lang="en-US" sz="5400" dirty="0" smtClean="0"/>
              <a:t>SUNDAY, MAY 4, 2025</a:t>
            </a:r>
          </a:p>
          <a:p>
            <a:pPr algn="ctr"/>
            <a:r>
              <a:rPr lang="en-US" sz="5400" dirty="0" smtClean="0"/>
              <a:t>3:00 PM</a:t>
            </a:r>
          </a:p>
          <a:p>
            <a:pPr algn="ctr"/>
            <a:r>
              <a:rPr lang="en-US" sz="5400" dirty="0" smtClean="0"/>
              <a:t>ST. ELIZABETH ANN SETON CHURCH</a:t>
            </a:r>
          </a:p>
          <a:p>
            <a:pPr algn="ctr"/>
            <a:r>
              <a:rPr lang="en-US" sz="5400" dirty="0" smtClean="0"/>
              <a:t>REHEARSAL TBD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414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344" y="2544118"/>
            <a:ext cx="8070902" cy="42041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11690" y="234702"/>
            <a:ext cx="85842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200" dirty="0"/>
              <a:t>CONFIRMACIÓN </a:t>
            </a:r>
            <a:r>
              <a:rPr lang="es-ES" sz="3200" dirty="0" smtClean="0"/>
              <a:t>2025</a:t>
            </a:r>
          </a:p>
          <a:p>
            <a:pPr algn="ctr"/>
            <a:r>
              <a:rPr lang="es-ES" sz="3200" dirty="0" smtClean="0"/>
              <a:t> </a:t>
            </a:r>
            <a:r>
              <a:rPr lang="es-ES" sz="3200" dirty="0"/>
              <a:t>DOMINGO, 4 DE MAYO DE </a:t>
            </a:r>
            <a:r>
              <a:rPr lang="es-ES" sz="3200" dirty="0" smtClean="0"/>
              <a:t>2025</a:t>
            </a:r>
          </a:p>
          <a:p>
            <a:pPr algn="ctr"/>
            <a:r>
              <a:rPr lang="es-ES" sz="3200" dirty="0" smtClean="0"/>
              <a:t> </a:t>
            </a:r>
            <a:r>
              <a:rPr lang="es-ES" sz="3200" dirty="0"/>
              <a:t>3:00 PM </a:t>
            </a:r>
            <a:endParaRPr lang="es-ES" sz="3200" dirty="0" smtClean="0"/>
          </a:p>
          <a:p>
            <a:pPr algn="ctr"/>
            <a:r>
              <a:rPr lang="es-ES" sz="3200" dirty="0" smtClean="0"/>
              <a:t> </a:t>
            </a:r>
            <a:r>
              <a:rPr lang="es-ES" sz="3200" dirty="0"/>
              <a:t>ENSAYO DE LA IGLESIA ST. ELIZABETH ANN SETON </a:t>
            </a:r>
            <a:endParaRPr lang="es-ES" sz="3200" dirty="0" smtClean="0"/>
          </a:p>
          <a:p>
            <a:pPr algn="ctr"/>
            <a:r>
              <a:rPr lang="es-ES" sz="3200" dirty="0" smtClean="0"/>
              <a:t> </a:t>
            </a:r>
            <a:r>
              <a:rPr lang="es-ES" sz="3200" dirty="0"/>
              <a:t>POR DETERMINAR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4141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63" y="132523"/>
            <a:ext cx="11479121" cy="29083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9839" y="3234407"/>
            <a:ext cx="121350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                                         </a:t>
            </a:r>
            <a:r>
              <a:rPr lang="en-US" b="1" u="sng" dirty="0" smtClean="0"/>
              <a:t>WORKS OF MERCY</a:t>
            </a:r>
          </a:p>
          <a:p>
            <a:endParaRPr lang="en-US" dirty="0"/>
          </a:p>
          <a:p>
            <a:r>
              <a:rPr lang="en-US" dirty="0" smtClean="0"/>
              <a:t>STUDENTS RECEIVED IN THEIR YELLOW CINCH BAGS A FOLDER THAT CONTAINED THEIR </a:t>
            </a:r>
            <a:r>
              <a:rPr lang="en-US" i="1" u="sng" dirty="0" smtClean="0"/>
              <a:t>WORKS OF MERCY LOG BOOKS</a:t>
            </a:r>
          </a:p>
          <a:p>
            <a:r>
              <a:rPr lang="en-US" i="1" u="sng" dirty="0" smtClean="0"/>
              <a:t> </a:t>
            </a:r>
            <a:r>
              <a:rPr lang="en-US" dirty="0">
                <a:hlinkClick r:id="rId3"/>
              </a:rPr>
              <a:t>Microsoft Word - Confirmation II Works of Mercy Guideline </a:t>
            </a:r>
            <a:r>
              <a:rPr lang="en-US" dirty="0" smtClean="0">
                <a:hlinkClick r:id="rId3"/>
              </a:rPr>
              <a:t>Booklet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4"/>
              </a:rPr>
              <a:t>_</a:t>
            </a:r>
            <a:r>
              <a:rPr lang="en-US" dirty="0" err="1">
                <a:hlinkClick r:id="rId4"/>
              </a:rPr>
              <a:t>conf</a:t>
            </a:r>
            <a:r>
              <a:rPr lang="en-US" dirty="0">
                <a:hlinkClick r:id="rId4"/>
              </a:rPr>
              <a:t> info </a:t>
            </a:r>
            <a:r>
              <a:rPr lang="en-US" dirty="0" smtClean="0">
                <a:hlinkClick r:id="rId4"/>
              </a:rPr>
              <a:t>packet.pdf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SERVICE IS ABOUT SERVICE PERFORMED NOT NECESSARILY HOURS REQUIRED. EACH CANDIDATE IS REQUIRED TO COMPLETE </a:t>
            </a:r>
            <a:r>
              <a:rPr lang="en-US" b="1" i="1" u="sng" dirty="0" smtClean="0"/>
              <a:t>THREE ACTS OF MERCIES </a:t>
            </a:r>
            <a:r>
              <a:rPr lang="en-US" dirty="0" smtClean="0"/>
              <a:t>BROKEN DOWN INTO 3 CATEGORIES: 1.ONE PARISH ACT OF MERCY 2. COMMUNITY ACT OF MERCY </a:t>
            </a:r>
          </a:p>
          <a:p>
            <a:r>
              <a:rPr lang="en-US" dirty="0" smtClean="0"/>
              <a:t>3.FAMILY ACT OF MERCY.  A REFLECTION QUESTION SHEET IS REQUIRED FOR EACH ACT OF MERCY PERFORMED. THESE ARE</a:t>
            </a:r>
          </a:p>
          <a:p>
            <a:r>
              <a:rPr lang="en-US" dirty="0" smtClean="0"/>
              <a:t> DUE TO NATALIE </a:t>
            </a:r>
            <a:r>
              <a:rPr lang="en-US" b="1" u="sng" dirty="0" smtClean="0"/>
              <a:t>BEFORE</a:t>
            </a:r>
            <a:r>
              <a:rPr lang="en-US" dirty="0" smtClean="0"/>
              <a:t> APRIL 24. THESE WILL BE GIVEN TO FR BOB FOR REVIEW.</a:t>
            </a:r>
          </a:p>
          <a:p>
            <a:endParaRPr lang="en-US" dirty="0" smtClean="0"/>
          </a:p>
          <a:p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49813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63" y="132523"/>
            <a:ext cx="11479121" cy="29083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9839" y="3234407"/>
            <a:ext cx="1213501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                                         </a:t>
            </a:r>
            <a:r>
              <a:rPr lang="en-US" b="1" dirty="0"/>
              <a:t>OBRAS DE MISERICORDIA</a:t>
            </a:r>
            <a:endParaRPr lang="en-US" b="1" u="sng" dirty="0" smtClean="0"/>
          </a:p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LOS ESTUDIANTES RECIBIERON EN SUS BOLSAS AMARILLAS UNA CARPETA QUE CONTENÍA SUS LIBROS DE REGISTRO DE OBRAS DE MISERICORDIA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hlinkClick r:id="rId3"/>
            </a:endParaRPr>
          </a:p>
          <a:p>
            <a:endParaRPr lang="en-US" u="sng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Microsoft </a:t>
            </a:r>
            <a:r>
              <a:rPr lang="en-US" dirty="0">
                <a:hlinkClick r:id="rId3"/>
              </a:rPr>
              <a:t>Word - Confirmation II Works of Mercy Guideline </a:t>
            </a:r>
            <a:r>
              <a:rPr lang="en-US" dirty="0" smtClean="0">
                <a:hlinkClick r:id="rId3"/>
              </a:rPr>
              <a:t>Booklet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4"/>
              </a:rPr>
              <a:t>_</a:t>
            </a:r>
            <a:r>
              <a:rPr lang="en-US" dirty="0" err="1">
                <a:hlinkClick r:id="rId4"/>
              </a:rPr>
              <a:t>conf</a:t>
            </a:r>
            <a:r>
              <a:rPr lang="en-US" dirty="0">
                <a:hlinkClick r:id="rId4"/>
              </a:rPr>
              <a:t> info </a:t>
            </a:r>
            <a:r>
              <a:rPr lang="en-US" dirty="0" smtClean="0">
                <a:hlinkClick r:id="rId4"/>
              </a:rPr>
              <a:t>packet.pdf</a:t>
            </a:r>
            <a:endParaRPr lang="en-US" dirty="0" smtClean="0"/>
          </a:p>
          <a:p>
            <a:endParaRPr lang="en-US" dirty="0"/>
          </a:p>
          <a:p>
            <a:r>
              <a:rPr lang="es-ES" sz="1600" dirty="0"/>
              <a:t>EL SERVICIO SE TRATA DE SERVICIO REALIZADO NO NECESARIAMENTE HORAS REQUERIDAS. CADA CANDIDATO DEBE COMPLETAR </a:t>
            </a:r>
            <a:endParaRPr lang="es-ES" sz="1600" dirty="0" smtClean="0"/>
          </a:p>
          <a:p>
            <a:r>
              <a:rPr lang="es-ES" sz="1600" u="sng" dirty="0" smtClean="0"/>
              <a:t>TRES </a:t>
            </a:r>
            <a:r>
              <a:rPr lang="es-ES" sz="1600" u="sng" dirty="0"/>
              <a:t>ACTOS DE MISERICORDIA DIVIDIDOS</a:t>
            </a:r>
            <a:r>
              <a:rPr lang="es-ES" sz="1600" dirty="0"/>
              <a:t> EN 3 CATEGORÍAS: 1.ONE ACTO DE MISERICORDIA PARROQUIAL 2. ACTO COMUNITARIO DE LA MISERICORDIA </a:t>
            </a:r>
            <a:r>
              <a:rPr lang="es-ES" sz="1600" dirty="0" smtClean="0"/>
              <a:t>3.FAMILIA </a:t>
            </a:r>
            <a:r>
              <a:rPr lang="es-ES" sz="1600" dirty="0"/>
              <a:t>ACTO DE LA MISERICORDIA. SE REQUIERE UNA HOJA DE PREGUNTAS DE REFLEXIÓN PARA CADA ACTO DE MISERICORDIA REALIZADO. ESTOS SON </a:t>
            </a:r>
            <a:r>
              <a:rPr lang="es-ES" sz="1600" dirty="0" smtClean="0"/>
              <a:t>QUE </a:t>
            </a:r>
            <a:r>
              <a:rPr lang="es-ES" sz="1600" dirty="0"/>
              <a:t>SE LE DEBE A NATALIE ANTES DEL 24 DE ABRIL. ESTOS SERÁN DADOS A FR BOB PARA SU REVISIÓN.</a:t>
            </a:r>
            <a:endParaRPr lang="en-US" sz="1600" dirty="0" smtClean="0"/>
          </a:p>
          <a:p>
            <a:endParaRPr lang="en-US" dirty="0"/>
          </a:p>
          <a:p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06411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1" y="336709"/>
            <a:ext cx="11893685" cy="23876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Confirmación </a:t>
            </a:r>
            <a:r>
              <a:rPr lang="es-ES" dirty="0"/>
              <a:t>25 Reunión de </a:t>
            </a:r>
            <a:r>
              <a:rPr lang="es-ES" dirty="0" smtClean="0"/>
              <a:t>Padres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16" y="2293558"/>
            <a:ext cx="5367401" cy="401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70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4238" y="219154"/>
            <a:ext cx="791976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1D35"/>
                </a:solidFill>
                <a:latin typeface="Google Sans"/>
              </a:rPr>
              <a:t>Heavenly Father, as we gather </a:t>
            </a: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today,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we thank you for the gift of our children and the opportunity to come together to support their </a:t>
            </a: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journey towards confirmation. Guide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our discussions with wisdom and understanding, allowing us to listen attentively to one another and collaborate effectively for the benefit of all </a:t>
            </a:r>
            <a:r>
              <a:rPr lang="en-US" sz="2800" dirty="0" err="1" smtClean="0">
                <a:solidFill>
                  <a:srgbClr val="001D35"/>
                </a:solidFill>
                <a:latin typeface="Google Sans"/>
              </a:rPr>
              <a:t>confirmandi</a:t>
            </a: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.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May our words be kind, our intentions pure, and our focus always on what is best for our </a:t>
            </a:r>
            <a:r>
              <a:rPr lang="en-US" sz="2800" dirty="0" err="1" smtClean="0">
                <a:solidFill>
                  <a:srgbClr val="001D35"/>
                </a:solidFill>
                <a:latin typeface="Google Sans"/>
              </a:rPr>
              <a:t>confirmandi</a:t>
            </a: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.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We ask for your blessings on this meeting and for your continued guidance in our roles as parents.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In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Jesus' name,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Amen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7992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5294" y="226979"/>
            <a:ext cx="861870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Padre Celestial, </a:t>
            </a:r>
            <a:r>
              <a:rPr lang="en-US" sz="2800" dirty="0" err="1"/>
              <a:t>mientras</a:t>
            </a:r>
            <a:r>
              <a:rPr lang="en-US" sz="2800" dirty="0"/>
              <a:t> </a:t>
            </a:r>
            <a:r>
              <a:rPr lang="en-US" sz="2800" dirty="0" err="1"/>
              <a:t>nos</a:t>
            </a:r>
            <a:r>
              <a:rPr lang="en-US" sz="2800" dirty="0"/>
              <a:t> </a:t>
            </a:r>
            <a:r>
              <a:rPr lang="en-US" sz="2800" dirty="0" err="1"/>
              <a:t>reunimos</a:t>
            </a:r>
            <a:r>
              <a:rPr lang="en-US" sz="2800" dirty="0"/>
              <a:t> hoy, le </a:t>
            </a:r>
            <a:r>
              <a:rPr lang="en-US" sz="2800" dirty="0" err="1"/>
              <a:t>damos</a:t>
            </a:r>
            <a:r>
              <a:rPr lang="en-US" sz="2800" dirty="0"/>
              <a:t> gracias </a:t>
            </a:r>
            <a:r>
              <a:rPr lang="en-US" sz="2800" dirty="0" err="1"/>
              <a:t>por</a:t>
            </a:r>
            <a:r>
              <a:rPr lang="en-US" sz="2800" dirty="0"/>
              <a:t> el </a:t>
            </a:r>
            <a:r>
              <a:rPr lang="en-US" sz="2800" dirty="0" err="1"/>
              <a:t>regalo</a:t>
            </a:r>
            <a:r>
              <a:rPr lang="en-US" sz="2800" dirty="0"/>
              <a:t> de </a:t>
            </a:r>
            <a:r>
              <a:rPr lang="en-US" sz="2800" dirty="0" err="1"/>
              <a:t>nuestros</a:t>
            </a:r>
            <a:r>
              <a:rPr lang="en-US" sz="2800" dirty="0"/>
              <a:t> </a:t>
            </a:r>
            <a:r>
              <a:rPr lang="en-US" sz="2800" dirty="0" err="1"/>
              <a:t>hijos</a:t>
            </a:r>
            <a:r>
              <a:rPr lang="en-US" sz="2800" dirty="0"/>
              <a:t> y la </a:t>
            </a:r>
            <a:r>
              <a:rPr lang="en-US" sz="2800" dirty="0" err="1"/>
              <a:t>oportunidad</a:t>
            </a:r>
            <a:r>
              <a:rPr lang="en-US" sz="2800" dirty="0"/>
              <a:t> de </a:t>
            </a:r>
            <a:r>
              <a:rPr lang="en-US" sz="2800" dirty="0" err="1"/>
              <a:t>unirse</a:t>
            </a:r>
            <a:r>
              <a:rPr lang="en-US" sz="2800" dirty="0"/>
              <a:t> para </a:t>
            </a:r>
            <a:r>
              <a:rPr lang="en-US" sz="2800" dirty="0" err="1"/>
              <a:t>apoyar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camino</a:t>
            </a:r>
            <a:r>
              <a:rPr lang="en-US" sz="2800" dirty="0"/>
              <a:t> </a:t>
            </a:r>
            <a:r>
              <a:rPr lang="en-US" sz="2800" dirty="0" err="1"/>
              <a:t>hacia</a:t>
            </a:r>
            <a:r>
              <a:rPr lang="en-US" sz="2800" dirty="0"/>
              <a:t> la </a:t>
            </a:r>
            <a:r>
              <a:rPr lang="en-US" sz="2800" dirty="0" err="1"/>
              <a:t>confirmación</a:t>
            </a:r>
            <a:r>
              <a:rPr lang="en-US" sz="2800" dirty="0"/>
              <a:t>. </a:t>
            </a:r>
            <a:r>
              <a:rPr lang="en-US" sz="2800" dirty="0" err="1"/>
              <a:t>Guiar</a:t>
            </a:r>
            <a:r>
              <a:rPr lang="en-US" sz="2800" dirty="0"/>
              <a:t> </a:t>
            </a:r>
            <a:r>
              <a:rPr lang="en-US" sz="2800" dirty="0" err="1"/>
              <a:t>nuestras</a:t>
            </a:r>
            <a:r>
              <a:rPr lang="en-US" sz="2800" dirty="0"/>
              <a:t> </a:t>
            </a:r>
            <a:r>
              <a:rPr lang="en-US" sz="2800" dirty="0" err="1"/>
              <a:t>discusiones</a:t>
            </a:r>
            <a:r>
              <a:rPr lang="en-US" sz="2800" dirty="0"/>
              <a:t> con </a:t>
            </a:r>
            <a:r>
              <a:rPr lang="en-US" sz="2800" dirty="0" err="1"/>
              <a:t>sabiduría</a:t>
            </a:r>
            <a:r>
              <a:rPr lang="en-US" sz="2800" dirty="0"/>
              <a:t> y </a:t>
            </a:r>
            <a:r>
              <a:rPr lang="en-US" sz="2800" dirty="0" err="1"/>
              <a:t>comprensión</a:t>
            </a:r>
            <a:r>
              <a:rPr lang="en-US" sz="2800" dirty="0"/>
              <a:t>, </a:t>
            </a:r>
            <a:r>
              <a:rPr lang="en-US" sz="2800" dirty="0" err="1"/>
              <a:t>permitiéndonos</a:t>
            </a:r>
            <a:r>
              <a:rPr lang="en-US" sz="2800" dirty="0"/>
              <a:t> </a:t>
            </a:r>
            <a:r>
              <a:rPr lang="en-US" sz="2800" dirty="0" err="1"/>
              <a:t>escucharnos</a:t>
            </a:r>
            <a:r>
              <a:rPr lang="en-US" sz="2800" dirty="0"/>
              <a:t> con </a:t>
            </a:r>
            <a:r>
              <a:rPr lang="en-US" sz="2800" dirty="0" err="1"/>
              <a:t>atención</a:t>
            </a:r>
            <a:r>
              <a:rPr lang="en-US" sz="2800" dirty="0"/>
              <a:t> y </a:t>
            </a:r>
            <a:r>
              <a:rPr lang="en-US" sz="2800" dirty="0" err="1"/>
              <a:t>colaborar</a:t>
            </a:r>
            <a:r>
              <a:rPr lang="en-US" sz="2800" dirty="0"/>
              <a:t> </a:t>
            </a:r>
            <a:r>
              <a:rPr lang="en-US" sz="2800" dirty="0" err="1"/>
              <a:t>eficazmente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beneficio</a:t>
            </a:r>
            <a:r>
              <a:rPr lang="en-US" sz="2800" dirty="0"/>
              <a:t> de </a:t>
            </a:r>
            <a:r>
              <a:rPr lang="en-US" sz="2800" dirty="0" err="1"/>
              <a:t>todas</a:t>
            </a:r>
            <a:r>
              <a:rPr lang="en-US" sz="2800" dirty="0"/>
              <a:t> las </a:t>
            </a:r>
            <a:r>
              <a:rPr lang="en-US" sz="2800" dirty="0" err="1"/>
              <a:t>confirmandi</a:t>
            </a:r>
            <a:r>
              <a:rPr lang="en-US" sz="2800" dirty="0"/>
              <a:t>. Que </a:t>
            </a:r>
            <a:r>
              <a:rPr lang="en-US" sz="2800" dirty="0" err="1"/>
              <a:t>nuestras</a:t>
            </a:r>
            <a:r>
              <a:rPr lang="en-US" sz="2800" dirty="0"/>
              <a:t> palabras </a:t>
            </a:r>
            <a:r>
              <a:rPr lang="en-US" sz="2800" dirty="0" err="1"/>
              <a:t>sean</a:t>
            </a:r>
            <a:r>
              <a:rPr lang="en-US" sz="2800" dirty="0"/>
              <a:t> </a:t>
            </a:r>
            <a:r>
              <a:rPr lang="en-US" sz="2800" dirty="0" err="1"/>
              <a:t>amables</a:t>
            </a:r>
            <a:r>
              <a:rPr lang="en-US" sz="2800" dirty="0"/>
              <a:t>, </a:t>
            </a:r>
            <a:r>
              <a:rPr lang="en-US" sz="2800" dirty="0" err="1"/>
              <a:t>nuestras</a:t>
            </a:r>
            <a:r>
              <a:rPr lang="en-US" sz="2800" dirty="0"/>
              <a:t> </a:t>
            </a:r>
            <a:r>
              <a:rPr lang="en-US" sz="2800" dirty="0" err="1"/>
              <a:t>intenciones</a:t>
            </a:r>
            <a:r>
              <a:rPr lang="en-US" sz="2800" dirty="0"/>
              <a:t> </a:t>
            </a:r>
            <a:r>
              <a:rPr lang="en-US" sz="2800" dirty="0" err="1"/>
              <a:t>puras</a:t>
            </a:r>
            <a:r>
              <a:rPr lang="en-US" sz="2800" dirty="0"/>
              <a:t>, y </a:t>
            </a:r>
            <a:r>
              <a:rPr lang="en-US" sz="2800" dirty="0" err="1"/>
              <a:t>nuestro</a:t>
            </a:r>
            <a:r>
              <a:rPr lang="en-US" sz="2800" dirty="0"/>
              <a:t> </a:t>
            </a:r>
            <a:r>
              <a:rPr lang="en-US" sz="2800" dirty="0" err="1"/>
              <a:t>enfoque</a:t>
            </a:r>
            <a:r>
              <a:rPr lang="en-US" sz="2800" dirty="0"/>
              <a:t> </a:t>
            </a:r>
            <a:r>
              <a:rPr lang="en-US" sz="2800" dirty="0" err="1"/>
              <a:t>siempre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lo que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mejor</a:t>
            </a:r>
            <a:r>
              <a:rPr lang="en-US" sz="2800" dirty="0"/>
              <a:t> para </a:t>
            </a:r>
            <a:r>
              <a:rPr lang="en-US" sz="2800" dirty="0" err="1"/>
              <a:t>nuestras</a:t>
            </a:r>
            <a:r>
              <a:rPr lang="en-US" sz="2800" dirty="0"/>
              <a:t> </a:t>
            </a:r>
            <a:r>
              <a:rPr lang="en-US" sz="2800" dirty="0" err="1"/>
              <a:t>confirmandi</a:t>
            </a:r>
            <a:r>
              <a:rPr lang="en-US" sz="2800" dirty="0"/>
              <a:t>. </a:t>
            </a:r>
            <a:r>
              <a:rPr lang="es-ES" sz="2800" dirty="0"/>
              <a:t>Pedimos sus bendiciones en esta reunión y su continua orientación en nuestros roles como padres.  </a:t>
            </a:r>
            <a:endParaRPr lang="es-ES" sz="2800" dirty="0" smtClean="0"/>
          </a:p>
          <a:p>
            <a:r>
              <a:rPr lang="es-ES" sz="2800" dirty="0" smtClean="0"/>
              <a:t> </a:t>
            </a:r>
            <a:r>
              <a:rPr lang="es-ES" sz="2800" dirty="0"/>
              <a:t>En el nombre de Jesús, </a:t>
            </a:r>
          </a:p>
          <a:p>
            <a:r>
              <a:rPr lang="es-ES" sz="2800" dirty="0" smtClean="0"/>
              <a:t>Amén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8625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260" y="328020"/>
            <a:ext cx="4025690" cy="32022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30401" y="5161448"/>
            <a:ext cx="39614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High School | The Lords Vineyard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51087" y="4632456"/>
            <a:ext cx="2866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SCHOOL WEBSITE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105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340" y="135255"/>
            <a:ext cx="7216140" cy="11620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2828836"/>
            <a:ext cx="63017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      </a:t>
            </a:r>
          </a:p>
          <a:p>
            <a:endParaRPr lang="en-US" sz="2400" b="1" i="1" dirty="0"/>
          </a:p>
          <a:p>
            <a:r>
              <a:rPr lang="en-US" sz="2400" b="1" i="1" dirty="0" smtClean="0"/>
              <a:t>                     REGISGRATION ON LINE LINK</a:t>
            </a:r>
          </a:p>
          <a:p>
            <a:endParaRPr lang="en-US" b="1" i="1" dirty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https://www.virtusonline.org/virtus/16003/reg_2.cfm?theme=0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GET DOB CODE OF CONDUCT FORM FROM NATALIE  TO SIGN</a:t>
            </a:r>
          </a:p>
          <a:p>
            <a:endParaRPr lang="en-US" dirty="0"/>
          </a:p>
          <a:p>
            <a:r>
              <a:rPr lang="en-US" dirty="0" smtClean="0"/>
              <a:t>    PROOF OF COMPLIANCE DUE MARCH 9 FOR RETREAT ROSTER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59481" y="1802204"/>
            <a:ext cx="62636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  DOB Protecting God’s Children Web Page</a:t>
            </a:r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https://www.buffalodiocese.org/protecting-gods-children/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25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926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4698" y="350196"/>
            <a:ext cx="1009731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chemeClr val="bg1"/>
                </a:solidFill>
              </a:rPr>
              <a:t>PARQUE ESTATAL CAMP TURNER </a:t>
            </a:r>
            <a:r>
              <a:rPr lang="es-ES" sz="5400" b="1" dirty="0" smtClean="0">
                <a:solidFill>
                  <a:schemeClr val="bg1"/>
                </a:solidFill>
              </a:rPr>
              <a:t>ALLEGHENY  </a:t>
            </a:r>
            <a:r>
              <a:rPr lang="es-ES" sz="5400" b="1" dirty="0">
                <a:solidFill>
                  <a:schemeClr val="bg1"/>
                </a:solidFill>
              </a:rPr>
              <a:t>VIERNES, 4 Y 5 DE ABRIL</a:t>
            </a:r>
            <a:endParaRPr lang="en-US" sz="5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hlinkClick r:id="rId3"/>
              </a:rPr>
              <a:t>https://www.campturner.com/</a:t>
            </a:r>
            <a:endParaRPr lang="en-US" sz="5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hlinkClick r:id="rId4"/>
              </a:rPr>
              <a:t>Directions to Camp Turner.pdf</a:t>
            </a:r>
            <a:endParaRPr lang="en-US" sz="54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 smtClean="0">
                <a:hlinkClick r:id="rId5"/>
              </a:rPr>
              <a:t>25 Confirmation Retreat Packing List.pdf</a:t>
            </a:r>
            <a:endParaRPr lang="en-US" sz="5400" b="1" dirty="0" smtClean="0">
              <a:solidFill>
                <a:schemeClr val="bg1"/>
              </a:solidFill>
            </a:endParaRPr>
          </a:p>
          <a:p>
            <a:pPr algn="ctr"/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98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926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4698" y="350196"/>
            <a:ext cx="1009731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CAMP TURNER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ALLEGHENY STATE PARK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FRIDAY, APRIL 4-5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hlinkClick r:id="rId3"/>
              </a:rPr>
              <a:t>https</a:t>
            </a:r>
            <a:r>
              <a:rPr lang="en-US" sz="5400" b="1" dirty="0" smtClean="0">
                <a:solidFill>
                  <a:schemeClr val="bg1"/>
                </a:solidFill>
                <a:hlinkClick r:id="rId3"/>
              </a:rPr>
              <a:t>://www.campturner.com/</a:t>
            </a:r>
            <a:endParaRPr lang="en-US" sz="5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hlinkClick r:id="rId4"/>
              </a:rPr>
              <a:t>Directions to Camp </a:t>
            </a:r>
            <a:r>
              <a:rPr lang="en-US" sz="5400" dirty="0" smtClean="0">
                <a:solidFill>
                  <a:schemeClr val="bg1"/>
                </a:solidFill>
                <a:hlinkClick r:id="rId4"/>
              </a:rPr>
              <a:t>Turner.pdf</a:t>
            </a:r>
            <a:endParaRPr lang="en-US" sz="5400" dirty="0" smtClean="0">
              <a:solidFill>
                <a:schemeClr val="bg1"/>
              </a:solidFill>
            </a:endParaRPr>
          </a:p>
          <a:p>
            <a:pPr algn="ctr"/>
            <a:endParaRPr lang="en-US" sz="5400" dirty="0" smtClean="0">
              <a:solidFill>
                <a:schemeClr val="bg1"/>
              </a:solidFill>
              <a:hlinkClick r:id="rId5" action="ppaction://hlinkfile"/>
            </a:endParaRPr>
          </a:p>
          <a:p>
            <a:pPr algn="ctr"/>
            <a:r>
              <a:rPr lang="en-US" sz="5400" smtClean="0">
                <a:solidFill>
                  <a:schemeClr val="bg1"/>
                </a:solidFill>
                <a:hlinkClick r:id="rId5" action="ppaction://hlinkfile"/>
              </a:rPr>
              <a:t>Packing List</a:t>
            </a:r>
            <a:endParaRPr lang="en-US" sz="5400" smtClean="0">
              <a:solidFill>
                <a:schemeClr val="bg1"/>
              </a:solidFill>
            </a:endParaRPr>
          </a:p>
          <a:p>
            <a:pPr algn="ctr"/>
            <a:endParaRPr lang="en-US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96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2" y="156930"/>
            <a:ext cx="5049749" cy="23502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535" y="156930"/>
            <a:ext cx="5526551" cy="24035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276" y="3390563"/>
            <a:ext cx="7346541" cy="33685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77838" y="2737523"/>
            <a:ext cx="36877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www.campturner.com/videos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45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13274</TotalTime>
  <Words>643</Words>
  <Application>Microsoft Office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Google Sans</vt:lpstr>
      <vt:lpstr>Office Theme</vt:lpstr>
      <vt:lpstr>                     Confirmation 25                  Parent Meeting </vt:lpstr>
      <vt:lpstr>Confirmación 25 Reunión de Padres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Confirmation 25                  Parent Meeting</dc:title>
  <dc:creator>Natalie Hoebener</dc:creator>
  <cp:lastModifiedBy>Natalie Hoebener</cp:lastModifiedBy>
  <cp:revision>22</cp:revision>
  <dcterms:created xsi:type="dcterms:W3CDTF">2025-02-19T13:11:07Z</dcterms:created>
  <dcterms:modified xsi:type="dcterms:W3CDTF">2025-03-29T16:56:27Z</dcterms:modified>
</cp:coreProperties>
</file>